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7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E5987-1AB0-4502-8E96-5C6B8CB23DAF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EF396-3B81-40A5-987B-90BCFF28D5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05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Fagocytose</a:t>
            </a:r>
            <a:r>
              <a:rPr lang="nl-NL" baseline="0" dirty="0" smtClean="0"/>
              <a:t> pantoffeldiertje door amoebe.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8B66-789C-49DE-BD70-CB1841D50510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20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1375-0758-4AC4-AE03-DC27075423BD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B289-8B95-4BD9-AE0C-E0060E62D1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80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1375-0758-4AC4-AE03-DC27075423BD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B289-8B95-4BD9-AE0C-E0060E62D1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12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1375-0758-4AC4-AE03-DC27075423BD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B289-8B95-4BD9-AE0C-E0060E62D1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54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1375-0758-4AC4-AE03-DC27075423BD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B289-8B95-4BD9-AE0C-E0060E62D1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76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1375-0758-4AC4-AE03-DC27075423BD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B289-8B95-4BD9-AE0C-E0060E62D1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92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1375-0758-4AC4-AE03-DC27075423BD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B289-8B95-4BD9-AE0C-E0060E62D1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80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1375-0758-4AC4-AE03-DC27075423BD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B289-8B95-4BD9-AE0C-E0060E62D1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33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1375-0758-4AC4-AE03-DC27075423BD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B289-8B95-4BD9-AE0C-E0060E62D1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48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1375-0758-4AC4-AE03-DC27075423BD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B289-8B95-4BD9-AE0C-E0060E62D1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83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1375-0758-4AC4-AE03-DC27075423BD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B289-8B95-4BD9-AE0C-E0060E62D1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12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1375-0758-4AC4-AE03-DC27075423BD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B289-8B95-4BD9-AE0C-E0060E62D1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90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41375-0758-4AC4-AE03-DC27075423BD}" type="datetimeFigureOut">
              <a:rPr lang="nl-NL" smtClean="0"/>
              <a:t>18-7-2018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B289-8B95-4BD9-AE0C-E0060E62D1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62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aWItglvTiLc&amp;ebc=ANyPxKrLynNgwEhQtVHzuNNGIbUrUPgKyAqDPsOTIK95kPpRJX9EN42W3pX-Egw2Zdjoco5cfXr1EUZbz6AFdhnECdjydPA62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b8KJKguf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nAZ4NPjNqKw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aHsVyb_Vfe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Module Microscopie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/>
              <a:t>5</a:t>
            </a:r>
            <a:endParaRPr lang="nl-NL" dirty="0" smtClean="0"/>
          </a:p>
          <a:p>
            <a:r>
              <a:rPr lang="nl-NL" dirty="0" smtClean="0"/>
              <a:t>Filmpjes </a:t>
            </a:r>
            <a:r>
              <a:rPr lang="nl-NL" dirty="0" smtClean="0"/>
              <a:t>watervlo, pantoffeldiertjes, </a:t>
            </a:r>
            <a:r>
              <a:rPr lang="nl-NL" dirty="0" err="1" smtClean="0"/>
              <a:t>amoebes</a:t>
            </a:r>
            <a:r>
              <a:rPr lang="nl-NL" dirty="0" smtClean="0"/>
              <a:t> en andere waterdiertjes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92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Pantoffeldiertje ontmoet amoebe.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9675" y="1983953"/>
            <a:ext cx="3888463" cy="218842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437632" y="5244114"/>
            <a:ext cx="10754368" cy="108491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nl-NL" dirty="0" smtClean="0"/>
              <a:t>Filmpje over ontmoeting van een pantoffeldiertje (</a:t>
            </a:r>
            <a:r>
              <a:rPr lang="nl-NL" dirty="0" err="1" smtClean="0"/>
              <a:t>paramecium</a:t>
            </a:r>
            <a:r>
              <a:rPr lang="nl-NL" dirty="0" smtClean="0"/>
              <a:t>) door een amoebe 2.26 min: </a:t>
            </a:r>
          </a:p>
          <a:p>
            <a:endParaRPr lang="nl-NL" dirty="0" smtClean="0"/>
          </a:p>
          <a:p>
            <a:r>
              <a:rPr lang="nl-NL" sz="1050" dirty="0" smtClean="0">
                <a:hlinkClick r:id="rId4"/>
              </a:rPr>
              <a:t>https</a:t>
            </a:r>
            <a:r>
              <a:rPr lang="nl-NL" sz="1050" dirty="0">
                <a:hlinkClick r:id="rId4"/>
              </a:rPr>
              <a:t>://</a:t>
            </a:r>
            <a:r>
              <a:rPr lang="nl-NL" sz="1050" dirty="0" smtClean="0">
                <a:hlinkClick r:id="rId4"/>
              </a:rPr>
              <a:t>www.youtube.com/watch?v=aWItglvTiLc&amp;ebc=ANyPxKrLynNgwEhQtVHzuNNGIbUrUPgKyAqDPsOTIK95kPpRJX9EN42W3pX-Egw2Zdjoco5cfXr1EUZbz6AFdhnECdjydPA62Q</a:t>
            </a:r>
            <a:endParaRPr lang="nl-NL" sz="1050" dirty="0" smtClean="0"/>
          </a:p>
          <a:p>
            <a:endParaRPr lang="nl-NL" dirty="0"/>
          </a:p>
        </p:txBody>
      </p:sp>
      <p:pic>
        <p:nvPicPr>
          <p:cNvPr id="3076" name="Picture 4" descr="Gerelateerde afbeeld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59" y="1942164"/>
            <a:ext cx="3477310" cy="227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Waterdiertjes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71" y="2122628"/>
            <a:ext cx="4572000" cy="318135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539018" y="5762699"/>
            <a:ext cx="497745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https://www.youtube.com/watch?v=Dob8KJKgufM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1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Watervlo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4075882" y="5846543"/>
            <a:ext cx="5008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hlinkClick r:id="rId2"/>
              </a:rPr>
              <a:t>https://www.youtube.com/watch?v=nAZ4NPjNqKw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387" y="1643062"/>
            <a:ext cx="44672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3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Waterbeertjes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3743768" y="5476546"/>
            <a:ext cx="4919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hlinkClick r:id="rId2"/>
              </a:rPr>
              <a:t>https://www.youtube.com/watch?v=aHsVyb_VfeA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5" y="1681162"/>
            <a:ext cx="34861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053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53</Words>
  <Application>Microsoft Office PowerPoint</Application>
  <PresentationFormat>Breedbeeld</PresentationFormat>
  <Paragraphs>15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Kantoorthema</vt:lpstr>
      <vt:lpstr>Module Microscopie</vt:lpstr>
      <vt:lpstr>Pantoffeldiertje ontmoet amoebe.</vt:lpstr>
      <vt:lpstr>Waterdiertjes</vt:lpstr>
      <vt:lpstr>Watervlo</vt:lpstr>
      <vt:lpstr>Waterbeertjes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Microscopie</dc:title>
  <dc:creator>Ingrid de Wit</dc:creator>
  <cp:lastModifiedBy>Ingrid de Wit</cp:lastModifiedBy>
  <cp:revision>2</cp:revision>
  <dcterms:created xsi:type="dcterms:W3CDTF">2018-07-18T20:57:19Z</dcterms:created>
  <dcterms:modified xsi:type="dcterms:W3CDTF">2018-07-18T21:02:35Z</dcterms:modified>
</cp:coreProperties>
</file>